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Our Lord’s Last Awful Week—</a:t>
            </a:r>
            <a:br>
              <a:rPr lang="en-US" sz="3600" dirty="0" smtClean="0"/>
            </a:br>
            <a:r>
              <a:rPr lang="en-US" sz="3600" dirty="0" smtClean="0"/>
              <a:t>but What a Week It Was for Us!</a:t>
            </a:r>
            <a:br>
              <a:rPr lang="en-US" sz="3600" dirty="0" smtClean="0"/>
            </a:br>
            <a:r>
              <a:rPr lang="en-US" sz="3600" dirty="0" smtClean="0"/>
              <a:t>Part 2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After reviewing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magnificent message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i="1" dirty="0" smtClean="0"/>
              <a:t>The Desire of Ages</a:t>
            </a:r>
            <a:r>
              <a:rPr lang="en-US" dirty="0" smtClean="0"/>
              <a:t>, can there be any doubt that Ellen White was God’s messenger of </a:t>
            </a:r>
            <a:r>
              <a:rPr lang="en-US" smtClean="0"/>
              <a:t>grace?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close to the character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Satan had the Jewish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leaders come to characterize their picture of what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Messiah would be like?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700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Can you think of a greater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job of deception that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Satan had pulled off?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did the death of Christ teach about how sinners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die the second death?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743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impact did the death of Christ have on heavenly angels and the </a:t>
            </a:r>
            <a:r>
              <a:rPr lang="en-US" dirty="0" err="1" smtClean="0"/>
              <a:t>unfallen</a:t>
            </a:r>
            <a:r>
              <a:rPr lang="en-US" dirty="0" smtClean="0"/>
              <a:t> worlds?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758, 761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the covenant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that the Father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made with Jesus?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790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is the basis of our confidence, our assurance,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today that we believe in an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smtClean="0"/>
              <a:t>all-sufficient </a:t>
            </a:r>
            <a:r>
              <a:rPr lang="en-US" smtClean="0"/>
              <a:t>Savior</a:t>
            </a:r>
            <a:r>
              <a:rPr lang="en-US" dirty="0" smtClean="0"/>
              <a:t>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799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is it so obvious and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so weighty that no one today comes to Jesus apart from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witness of others?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807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is the essence of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gospel, the grand goal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plan of salvation?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824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259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Our Lord’s Last Awful Week— but What a Week It Was for Us! Part 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44</cp:revision>
  <dcterms:created xsi:type="dcterms:W3CDTF">2012-01-02T16:47:39Z</dcterms:created>
  <dcterms:modified xsi:type="dcterms:W3CDTF">2012-01-05T15:09:01Z</dcterms:modified>
</cp:coreProperties>
</file>